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58"/>
    <p:restoredTop sz="94695"/>
  </p:normalViewPr>
  <p:slideViewPr>
    <p:cSldViewPr snapToGrid="0">
      <p:cViewPr>
        <p:scale>
          <a:sx n="89" d="100"/>
          <a:sy n="89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9A2A2-5662-B094-2292-1169A37599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802D44-9B23-CE26-FC3F-ADDC4137F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174B2-5549-5C0F-7F57-8DF0B2F91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D1624-2FD0-D4DD-A157-1988FC4A6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16456-109E-F519-43CE-8EB333350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91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31C15-4446-5860-841B-47DFEA07C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0A2C9A-16CD-33C7-DC7B-CF9DFC9940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7A801-0D11-0251-2190-C0285E794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B62B1-8C7B-C8C6-BB37-B1DF4313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8FF5C-7945-5320-DE08-FBF7F270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432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94253F-7D70-DF70-9523-8FEA4E70C0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978090-CD06-9A2E-7C12-395089E75F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4D9B9-089D-F52B-9478-4116C4D1F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03754-1B34-C2C3-5849-B1FEE417E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98F84-4F06-EF0F-E487-7DD09ACDC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80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28D4-EB1E-BF83-41C6-1488CB032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F8E0D-45E6-5010-900E-E200458EA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503D6-FF46-D271-21E3-0A2803174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43C40-65AF-EB69-02BD-665020DF9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9C0B3-8476-9407-9DD2-D88DF3A69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32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25C97-AC55-EA62-E5B8-A27F2FB80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07D4A9-331D-67D5-09EA-01872E8A3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54D24-967D-7142-CC65-4FF7CC8A6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E3C2D-4997-F23A-AC40-9545B572D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45243-CA6D-5C72-CBA1-EAD435DE7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68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787C9-9897-AFEB-1EA6-E78EF109C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4BF87-F405-3DDC-C92E-1515BD2D6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517DCE-D797-501B-EAE3-A4B91A308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DE885-1089-E537-4132-2C082C455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8A3182-5ED1-1F2B-8A85-D4DF4B14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9BF0F7-B53D-5069-8C6A-B0FB15B8E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610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4B860-4A5F-73BE-F5AD-FF90D069C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FE60F-EDBD-0458-CEBE-66A81EFA9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51B31-2F6B-6E23-000B-D78634FBFC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1C770E-7265-662B-7C37-795EBCF3C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E03663-2598-B543-23B4-BEBF370D5C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04EF4C-5AF0-92CB-8E63-C5F54E731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EF01B9-32EA-C823-ABE3-5B6494C36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CC72EE-C08A-C0A8-C665-E89B55A5A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17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A9B51-4D78-4723-040E-5F3127344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3012BA-E32B-67F9-FE4C-3B30A07CD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0756F-D342-8195-2732-6CDB9B28C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871408-BD38-59CC-E066-C7FD04AA2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82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B55847-62F6-B467-E40B-A50C6AE76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ECA852-A5C4-3DA9-8D8C-A520C25F3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2F7C2-5B17-DB6E-8443-99CB24BB8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188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53CC6-2C0E-0941-55F5-D6E6DF5C1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FAA3A-7F2E-CD4B-407E-04BFCEEFC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6242D7-14EF-33D7-A7BC-10ECF4EA0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ECDA25-9B0F-14A1-4ACB-4598ABBE6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C3D2-B43D-0706-0488-1F7BFF39D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BE247-885B-E17C-A6D0-8D03B1DA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883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7F1E3-CAE9-B59D-5BE4-FD7B3FBC8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BC0E1B-CE47-4713-273C-84B4A79E26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62535-C949-30BB-22A2-1AF861F32E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4156B-6644-C029-D093-768F99E25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044970-2238-A4C7-7591-39105B79E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5BD73A-1792-F1BF-ADDE-F6CBF55E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5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C8833C-46B0-FC32-4E35-9B29CC84E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E08DE1-1229-C555-EEFF-C807CEFD2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7F921-E2A9-B94B-B6D9-CBD7EB356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368C6-A4F3-EF43-983C-AB8016A988F7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747B9-E540-2792-350D-688D160AC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B2F8D-D03C-E951-1E95-079AFE109E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F4D63-D13E-E840-A3EB-22A8585092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136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465B9E6-64C5-FE20-4E25-9863B0F69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brightnessContrast bright="24000" contras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25202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242730-0FC4-7508-E7C9-C98324D9F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2" y="418358"/>
            <a:ext cx="7536617" cy="2448048"/>
          </a:xfrm>
          <a:solidFill>
            <a:schemeClr val="accent6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AU" sz="40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Exploring the impacts of aerosols, precipitation and meteorological factors on open and closed MCC clouds (cas</a:t>
            </a:r>
            <a:r>
              <a:rPr lang="en-AU" sz="4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 study)</a:t>
            </a:r>
            <a:endParaRPr lang="en-US" sz="1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616F67-9670-F2DC-26B1-88E904C2F2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3" y="3779435"/>
            <a:ext cx="6243637" cy="1655762"/>
          </a:xfr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AU" sz="28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 </a:t>
            </a:r>
            <a:r>
              <a:rPr lang="en-AU" sz="280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Yi, Nasim, </a:t>
            </a:r>
            <a:r>
              <a:rPr lang="en-AU" sz="280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Kyndra</a:t>
            </a:r>
            <a:r>
              <a:rPr lang="en-AU" sz="280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Emily, </a:t>
            </a:r>
            <a:r>
              <a:rPr lang="en-AU" sz="280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Britty</a:t>
            </a:r>
            <a:r>
              <a:rPr lang="en-AU" sz="280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AU" sz="280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Zhaoyang</a:t>
            </a:r>
            <a:r>
              <a:rPr lang="en-AU" sz="280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Jason, Hayley, Abhishek, Carl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group of people sitting around a table with laptops&#10;&#10;Description automatically generated">
            <a:extLst>
              <a:ext uri="{FF2B5EF4-FFF2-40B4-BE49-F238E27FC236}">
                <a16:creationId xmlns:a16="http://schemas.microsoft.com/office/drawing/2014/main" id="{2BC3A888-440F-6225-3F30-B96DB389C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2900" y="3471604"/>
            <a:ext cx="5047609" cy="2271424"/>
          </a:xfrm>
          <a:prstGeom prst="ellipse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A8164BE8-09C0-4876-70F5-99A9C05521FC}"/>
              </a:ext>
            </a:extLst>
          </p:cNvPr>
          <p:cNvSpPr txBox="1">
            <a:spLocks/>
          </p:cNvSpPr>
          <p:nvPr/>
        </p:nvSpPr>
        <p:spPr>
          <a:xfrm>
            <a:off x="6782900" y="6348226"/>
            <a:ext cx="5160398" cy="3855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b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Summer School, Cape Grim, 2025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4434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2B17A-E97D-127E-8B1C-0FD71EFF0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696" y="3286125"/>
            <a:ext cx="10515600" cy="450017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Conclusions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Prec</a:t>
            </a:r>
            <a:r>
              <a:rPr lang="en-US" dirty="0"/>
              <a:t>-Wet deposition</a:t>
            </a:r>
            <a:br>
              <a:rPr lang="en-US" dirty="0"/>
            </a:br>
            <a:r>
              <a:rPr lang="en-US" dirty="0" err="1"/>
              <a:t>Backtraj</a:t>
            </a:r>
            <a:br>
              <a:rPr lang="en-US" dirty="0"/>
            </a:br>
            <a:r>
              <a:rPr lang="en-US" dirty="0"/>
              <a:t>Soundings,,,</a:t>
            </a:r>
            <a:r>
              <a:rPr lang="en-US" dirty="0" err="1"/>
              <a:t>unstability</a:t>
            </a:r>
            <a:r>
              <a:rPr lang="en-US" dirty="0"/>
              <a:t> in Open___&gt; meteorology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Coelescence</a:t>
            </a:r>
            <a:r>
              <a:rPr lang="en-US" dirty="0"/>
              <a:t> </a:t>
            </a:r>
            <a:r>
              <a:rPr lang="en-US" dirty="0" err="1"/>
              <a:t>Scavaging</a:t>
            </a:r>
            <a:r>
              <a:rPr lang="en-US" dirty="0"/>
              <a:t> ---Clouds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***both was base line cases:</a:t>
            </a:r>
            <a:br>
              <a:rPr lang="en-US" dirty="0"/>
            </a:br>
            <a:r>
              <a:rPr lang="en-US" dirty="0"/>
              <a:t>Comparing with Baseline climatology values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Highlighting this is case studies—Precipitation from open MCC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385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21A8BC-AB70-2B77-21E8-B92859339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69" y="2248525"/>
            <a:ext cx="6806599" cy="4288602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8795757-66A5-61CE-6127-F84180EF3004}"/>
              </a:ext>
            </a:extLst>
          </p:cNvPr>
          <p:cNvCxnSpPr>
            <a:cxnSpLocks/>
          </p:cNvCxnSpPr>
          <p:nvPr/>
        </p:nvCxnSpPr>
        <p:spPr>
          <a:xfrm flipV="1">
            <a:off x="5051685" y="3429000"/>
            <a:ext cx="2030983" cy="81321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026" name="Picture 2" descr="CAPE-K | College of Science">
            <a:extLst>
              <a:ext uri="{FF2B5EF4-FFF2-40B4-BE49-F238E27FC236}">
                <a16:creationId xmlns:a16="http://schemas.microsoft.com/office/drawing/2014/main" id="{FDC46EEE-0921-E8F4-2D67-1E4070926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129" y="600777"/>
            <a:ext cx="4944768" cy="329549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247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317D8-83D1-8117-D924-38FC1322C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0962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99F90-463A-F477-2732-07420D19F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86" y="1924844"/>
            <a:ext cx="6171914" cy="29432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63D5BC-AB87-A1BA-BFE7-49E86B496C22}"/>
              </a:ext>
            </a:extLst>
          </p:cNvPr>
          <p:cNvSpPr txBox="1"/>
          <p:nvPr/>
        </p:nvSpPr>
        <p:spPr>
          <a:xfrm>
            <a:off x="1952626" y="5006975"/>
            <a:ext cx="2271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Zelinka</a:t>
            </a:r>
            <a:r>
              <a:rPr lang="en-US" dirty="0"/>
              <a:t> et al., 2020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0A47634-42E4-7E8F-3DD9-C6191DAAB7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241" b="32708"/>
          <a:stretch/>
        </p:blipFill>
        <p:spPr bwMode="auto">
          <a:xfrm>
            <a:off x="6542947" y="743743"/>
            <a:ext cx="5110605" cy="500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2D7D05-6CA8-C842-9B5B-C132707051B2}"/>
              </a:ext>
            </a:extLst>
          </p:cNvPr>
          <p:cNvSpPr txBox="1"/>
          <p:nvPr/>
        </p:nvSpPr>
        <p:spPr>
          <a:xfrm>
            <a:off x="8277226" y="5929591"/>
            <a:ext cx="2271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Lang et al., 2022</a:t>
            </a:r>
          </a:p>
        </p:txBody>
      </p:sp>
    </p:spTree>
    <p:extLst>
      <p:ext uri="{BB962C8B-B14F-4D97-AF65-F5344CB8AC3E}">
        <p14:creationId xmlns:p14="http://schemas.microsoft.com/office/powerpoint/2010/main" val="3551986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233F4E-9FE0-19FC-4219-75C73841815B}"/>
              </a:ext>
            </a:extLst>
          </p:cNvPr>
          <p:cNvSpPr txBox="1"/>
          <p:nvPr/>
        </p:nvSpPr>
        <p:spPr>
          <a:xfrm>
            <a:off x="436287" y="536505"/>
            <a:ext cx="43364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Science Questions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AED208-3925-5B38-2C6B-0C69593BB0FF}"/>
              </a:ext>
            </a:extLst>
          </p:cNvPr>
          <p:cNvSpPr txBox="1"/>
          <p:nvPr/>
        </p:nvSpPr>
        <p:spPr>
          <a:xfrm>
            <a:off x="436287" y="1416398"/>
            <a:ext cx="11122819" cy="51744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3200" b="0" i="0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 the open and closed MCC clouds have different aerosol (e.g. CCN/CN) characteristics?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3200" b="0" i="0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 the open and closed MCC clouds have different precipitation characteristics?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3200" b="0" i="0" dirty="0">
                <a:solidFill>
                  <a:srgbClr val="1D1C1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Are there environmental or meteorological factors (e.g. wind, atmospheric stability) modulate the relationships you observe above?</a:t>
            </a:r>
          </a:p>
        </p:txBody>
      </p:sp>
    </p:spTree>
    <p:extLst>
      <p:ext uri="{BB962C8B-B14F-4D97-AF65-F5344CB8AC3E}">
        <p14:creationId xmlns:p14="http://schemas.microsoft.com/office/powerpoint/2010/main" val="603029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8336A1-131C-5856-7395-55A1192086AC}"/>
              </a:ext>
            </a:extLst>
          </p:cNvPr>
          <p:cNvSpPr txBox="1"/>
          <p:nvPr/>
        </p:nvSpPr>
        <p:spPr>
          <a:xfrm>
            <a:off x="385849" y="207892"/>
            <a:ext cx="37577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Our Case Study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68E5E9-5327-3E43-9147-4D8AF8C27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750" y="1320233"/>
            <a:ext cx="5557838" cy="37052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DD5E6D-D448-1772-362C-57880CB1D413}"/>
              </a:ext>
            </a:extLst>
          </p:cNvPr>
          <p:cNvSpPr txBox="1"/>
          <p:nvPr/>
        </p:nvSpPr>
        <p:spPr>
          <a:xfrm>
            <a:off x="6900862" y="5025458"/>
            <a:ext cx="472916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CLOSE MCC </a:t>
            </a:r>
            <a:r>
              <a:rPr lang="en-US" dirty="0"/>
              <a:t>– 2024/09/17 05:00:00 UTC</a:t>
            </a:r>
            <a:br>
              <a:rPr lang="en-US" dirty="0"/>
            </a:br>
            <a:r>
              <a:rPr lang="en-US" dirty="0"/>
              <a:t>(2024/09/16 22:00:00 – 2024/09/17 08:00:00)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420E8E-DE87-6BF8-08FE-ADBC2AE28C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611" y="1320233"/>
            <a:ext cx="5060492" cy="37052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E5BA8B-93E2-4F0A-3720-63AA87889E37}"/>
              </a:ext>
            </a:extLst>
          </p:cNvPr>
          <p:cNvSpPr txBox="1"/>
          <p:nvPr/>
        </p:nvSpPr>
        <p:spPr>
          <a:xfrm>
            <a:off x="877275" y="5029804"/>
            <a:ext cx="472916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OPEN MCC </a:t>
            </a:r>
            <a:r>
              <a:rPr lang="en-US" dirty="0"/>
              <a:t>– 2024/09/19 06:00:00 UTC</a:t>
            </a:r>
            <a:br>
              <a:rPr lang="en-US" dirty="0"/>
            </a:br>
            <a:r>
              <a:rPr lang="en-US" dirty="0"/>
              <a:t>(2024/09/19 05:00:00 – 2024/09/19 10:00:00)</a:t>
            </a:r>
          </a:p>
        </p:txBody>
      </p:sp>
    </p:spTree>
    <p:extLst>
      <p:ext uri="{BB962C8B-B14F-4D97-AF65-F5344CB8AC3E}">
        <p14:creationId xmlns:p14="http://schemas.microsoft.com/office/powerpoint/2010/main" val="15655847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B56E27-E108-BBC2-4198-AD9CA5B69DBE}"/>
              </a:ext>
            </a:extLst>
          </p:cNvPr>
          <p:cNvSpPr txBox="1"/>
          <p:nvPr/>
        </p:nvSpPr>
        <p:spPr>
          <a:xfrm>
            <a:off x="1454046" y="779489"/>
            <a:ext cx="30729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Meteorological data</a:t>
            </a:r>
          </a:p>
          <a:p>
            <a:endParaRPr lang="en-US" dirty="0"/>
          </a:p>
          <a:p>
            <a:r>
              <a:rPr lang="en-US" dirty="0"/>
              <a:t>MSLPs</a:t>
            </a:r>
          </a:p>
          <a:p>
            <a:endParaRPr lang="en-US" dirty="0"/>
          </a:p>
          <a:p>
            <a:r>
              <a:rPr lang="en-US" dirty="0" err="1"/>
              <a:t>Soundings___both</a:t>
            </a:r>
            <a:r>
              <a:rPr lang="en-US" dirty="0"/>
              <a:t> in base line </a:t>
            </a:r>
          </a:p>
          <a:p>
            <a:endParaRPr lang="en-US" dirty="0"/>
          </a:p>
          <a:p>
            <a:r>
              <a:rPr lang="en-US" dirty="0"/>
              <a:t>Wind roses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60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D9F35-6506-9EE8-3EF7-CFCE3EA37D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Clouds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15DF7F-773B-3494-2AA0-B511347799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429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B18C8-77F3-BD58-DEA1-B679A257A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Precipitation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D2FB8-3C88-CEE4-8F03-DC608DF82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12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D2656-ECFB-D775-700F-5A29ED282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CCN/Radon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B7F0F-F80E-7045-28AD-64CFA7A20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805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36111-5760-46C4-2C94-A691C3835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trajectories</a:t>
            </a:r>
          </a:p>
        </p:txBody>
      </p:sp>
    </p:spTree>
    <p:extLst>
      <p:ext uri="{BB962C8B-B14F-4D97-AF65-F5344CB8AC3E}">
        <p14:creationId xmlns:p14="http://schemas.microsoft.com/office/powerpoint/2010/main" val="2812000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</TotalTime>
  <Words>216</Words>
  <Application>Microsoft Macintosh PowerPoint</Application>
  <PresentationFormat>Widescreen</PresentationFormat>
  <Paragraphs>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Exploring the impacts of aerosols, precipitation and meteorological factors on open and closed MCC clouds (case study)</vt:lpstr>
      <vt:lpstr>Background </vt:lpstr>
      <vt:lpstr>PowerPoint Presentation</vt:lpstr>
      <vt:lpstr>PowerPoint Presentation</vt:lpstr>
      <vt:lpstr>PowerPoint Presentation</vt:lpstr>
      <vt:lpstr>Clouds</vt:lpstr>
      <vt:lpstr>Precipitation</vt:lpstr>
      <vt:lpstr>CCN/Radon</vt:lpstr>
      <vt:lpstr>Back trajectories</vt:lpstr>
      <vt:lpstr>Conclusions  Prec-Wet deposition Backtraj Soundings,,,unstability in Open___&gt; meteorology  Coelescence Scavaging ---Clouds  ***both was base line cases: Comparing with Baseline climatology values  Highlighting this is case studies—Precipitation from open MCC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the impacts of aerosols, precipitation and meteorological factors on open and closed MCC clouds (case study)</dc:title>
  <dc:creator>Tahereh Alinejadtabrizi</dc:creator>
  <cp:lastModifiedBy>Tahereh Alinejadtabrizi</cp:lastModifiedBy>
  <cp:revision>1</cp:revision>
  <dcterms:created xsi:type="dcterms:W3CDTF">2025-02-05T03:04:53Z</dcterms:created>
  <dcterms:modified xsi:type="dcterms:W3CDTF">2025-02-05T05:22:32Z</dcterms:modified>
</cp:coreProperties>
</file>

<file path=docProps/thumbnail.jpeg>
</file>